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6" r:id="rId3"/>
    <p:sldId id="284" r:id="rId4"/>
    <p:sldId id="267" r:id="rId5"/>
    <p:sldId id="268" r:id="rId6"/>
    <p:sldId id="288" r:id="rId7"/>
    <p:sldId id="285" r:id="rId8"/>
    <p:sldId id="272" r:id="rId9"/>
    <p:sldId id="271" r:id="rId10"/>
    <p:sldId id="260" r:id="rId11"/>
    <p:sldId id="276" r:id="rId12"/>
    <p:sldId id="258" r:id="rId13"/>
    <p:sldId id="273" r:id="rId14"/>
    <p:sldId id="286" r:id="rId15"/>
    <p:sldId id="289" r:id="rId16"/>
    <p:sldId id="290" r:id="rId17"/>
    <p:sldId id="291" r:id="rId18"/>
    <p:sldId id="292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23"/>
    <a:srgbClr val="A1D228"/>
    <a:srgbClr val="9FD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12" cy="49680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2"/>
            <a:ext cx="2945712" cy="49680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66899F66-B318-4BA1-B1A3-3D43DBAFD44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3" y="4715710"/>
            <a:ext cx="5439093" cy="4468097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31"/>
            <a:ext cx="2945712" cy="4968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9831"/>
            <a:ext cx="2945712" cy="4968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03A7-6443-4399-B35F-647295E5E09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http://md.mos.ru/presscenter/mediagallery/55298/#1" TargetMode="External"/><Relationship Id="rId2" Type="http://schemas.openxmlformats.org/officeDocument/2006/relationships/hyperlink" Target="http://md.mos.ru/presscenter/mediagallery/55298/#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md.mos.ru/presscenter/mediagallery/55298/#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0669" y="316621"/>
            <a:ext cx="900115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Documents and Settings\Video\Рабочий стол\скрины\портал госуслуг\раздел по МФЦ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22" y="1216721"/>
            <a:ext cx="6367326" cy="5092599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067944" y="1453247"/>
            <a:ext cx="2592288" cy="792088"/>
          </a:xfrm>
          <a:prstGeom prst="wedgeRoundRectCallout">
            <a:avLst>
              <a:gd name="adj1" fmla="val -75881"/>
              <a:gd name="adj2" fmla="val 572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поиск наиболее удобно расположенного для заявителя МФЦ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99319"/>
            <a:ext cx="2915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pgu.mos.ru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Video\Рабочий стол\Безымянны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9455"/>
            <a:ext cx="4268072" cy="28766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286512" y="2357430"/>
            <a:ext cx="2592288" cy="1149278"/>
          </a:xfrm>
          <a:prstGeom prst="wedgeRoundRectCallout">
            <a:avLst>
              <a:gd name="adj1" fmla="val -32056"/>
              <a:gd name="adj2" fmla="val 974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видео-трансляция из залов приёма МФЦ, позволяющая оценить реальную загруженность МФЦ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85984" y="5857889"/>
            <a:ext cx="2592288" cy="792088"/>
          </a:xfrm>
          <a:prstGeom prst="wedgeRoundRectCallout">
            <a:avLst>
              <a:gd name="adj1" fmla="val -44349"/>
              <a:gd name="adj2" fmla="val -774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количество человек в очереди за конкретной услугой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Freeform 338"/>
          <p:cNvSpPr>
            <a:spLocks/>
          </p:cNvSpPr>
          <p:nvPr/>
        </p:nvSpPr>
        <p:spPr bwMode="auto">
          <a:xfrm>
            <a:off x="7020969" y="546387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339"/>
          <p:cNvSpPr>
            <a:spLocks/>
          </p:cNvSpPr>
          <p:nvPr/>
        </p:nvSpPr>
        <p:spPr bwMode="auto">
          <a:xfrm>
            <a:off x="7020272" y="781076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340"/>
          <p:cNvSpPr>
            <a:spLocks/>
          </p:cNvSpPr>
          <p:nvPr/>
        </p:nvSpPr>
        <p:spPr bwMode="auto">
          <a:xfrm>
            <a:off x="2771800" y="546387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342"/>
          <p:cNvSpPr>
            <a:spLocks/>
          </p:cNvSpPr>
          <p:nvPr/>
        </p:nvSpPr>
        <p:spPr bwMode="auto">
          <a:xfrm>
            <a:off x="3659207" y="781076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341"/>
          <p:cNvSpPr>
            <a:spLocks/>
          </p:cNvSpPr>
          <p:nvPr/>
        </p:nvSpPr>
        <p:spPr bwMode="auto">
          <a:xfrm>
            <a:off x="3419872" y="205013"/>
            <a:ext cx="5256584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31841" y="16947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Онлайн мониторинг загруженности МФЦ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512" y="5229200"/>
            <a:ext cx="2890664" cy="1200329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прием в МФЦ 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3-х</a:t>
            </a:r>
            <a:r>
              <a:rPr lang="en-US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районов</a:t>
            </a:r>
            <a:r>
              <a:rPr lang="ru-RU" sz="1800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Чертаново </a:t>
            </a:r>
            <a:r>
              <a:rPr lang="ru-RU" sz="1800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Южное, </a:t>
            </a:r>
            <a:r>
              <a:rPr lang="ru-RU" sz="1800" dirty="0" err="1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Некрасовка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Восточный</a:t>
            </a:r>
            <a:endParaRPr lang="ru-RU" sz="1800" dirty="0">
              <a:ln w="317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reeform 338"/>
          <p:cNvSpPr>
            <a:spLocks/>
          </p:cNvSpPr>
          <p:nvPr/>
        </p:nvSpPr>
        <p:spPr bwMode="auto">
          <a:xfrm>
            <a:off x="5649496" y="661688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5602441" y="896377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403648" y="661688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2"/>
          <p:cNvSpPr>
            <a:spLocks/>
          </p:cNvSpPr>
          <p:nvPr/>
        </p:nvSpPr>
        <p:spPr bwMode="auto">
          <a:xfrm>
            <a:off x="2339752" y="896377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1"/>
          <p:cNvSpPr>
            <a:spLocks/>
          </p:cNvSpPr>
          <p:nvPr/>
        </p:nvSpPr>
        <p:spPr bwMode="auto">
          <a:xfrm>
            <a:off x="2051720" y="320314"/>
            <a:ext cx="5040559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284777"/>
            <a:ext cx="525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Предварительная запись в МФЦ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96" y="5229200"/>
            <a:ext cx="269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18 декабря можно заранее записаться на портале государственных услуг </a:t>
            </a:r>
            <a:r>
              <a:rPr lang="en-US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pgu.mos.ru </a:t>
            </a:r>
            <a:endParaRPr lang="ru-RU" dirty="0">
              <a:ln w="317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230941"/>
            <a:ext cx="239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получение 4 </a:t>
            </a:r>
            <a:r>
              <a:rPr lang="ru-RU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услуг </a:t>
            </a:r>
            <a:r>
              <a:rPr lang="ru-RU" dirty="0" err="1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Росреестра</a:t>
            </a:r>
            <a:endParaRPr lang="ru-RU" dirty="0">
              <a:ln w="317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blog.unbib.mk.ua/wp-content/uploads/2012/02/%D1%87%D0%B5%D0%BB%D0%BE%D0%B2%D0%B5%D0%BA-%D0%B7%D0%B0-%D0%BA%D0%BE%D0%BC%D0%BF%D0%BE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806974"/>
            <a:ext cx="2448272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3634"/>
            <a:ext cx="1197167" cy="10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1197167" cy="10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10134"/>
            <a:ext cx="1197167" cy="10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58" y="1340768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00" y="2333188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17970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59" y="3716908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51" y="4159995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79" y="4159995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deo\Рабочий стол\посещения Мэра\Мэр Котловка\презентация\Новая Москва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26" y="1142984"/>
            <a:ext cx="6962790" cy="5523597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500826" y="4286256"/>
            <a:ext cx="714380" cy="1428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5" y="3732184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24" y="2667818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32" y="3601598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" y="4223571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81" y="4903592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5" y="3601598"/>
            <a:ext cx="4733047" cy="3251389"/>
          </a:xfrm>
          <a:prstGeom prst="rect">
            <a:avLst/>
          </a:prstGeom>
        </p:spPr>
      </p:pic>
      <p:sp>
        <p:nvSpPr>
          <p:cNvPr id="24" name="Freeform 338"/>
          <p:cNvSpPr>
            <a:spLocks/>
          </p:cNvSpPr>
          <p:nvPr/>
        </p:nvSpPr>
        <p:spPr bwMode="auto">
          <a:xfrm>
            <a:off x="5649496" y="474379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339"/>
          <p:cNvSpPr>
            <a:spLocks/>
          </p:cNvSpPr>
          <p:nvPr/>
        </p:nvSpPr>
        <p:spPr bwMode="auto">
          <a:xfrm>
            <a:off x="5602441" y="709068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340"/>
          <p:cNvSpPr>
            <a:spLocks/>
          </p:cNvSpPr>
          <p:nvPr/>
        </p:nvSpPr>
        <p:spPr bwMode="auto">
          <a:xfrm>
            <a:off x="1403648" y="474379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342"/>
          <p:cNvSpPr>
            <a:spLocks/>
          </p:cNvSpPr>
          <p:nvPr/>
        </p:nvSpPr>
        <p:spPr bwMode="auto">
          <a:xfrm>
            <a:off x="2339752" y="709068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341"/>
          <p:cNvSpPr>
            <a:spLocks/>
          </p:cNvSpPr>
          <p:nvPr/>
        </p:nvSpPr>
        <p:spPr bwMode="auto">
          <a:xfrm>
            <a:off x="2051720" y="133005"/>
            <a:ext cx="5040559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79712" y="97468"/>
            <a:ext cx="525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Мобильный офис МФЦ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8899"/>
            <a:ext cx="61817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38"/>
          <p:cNvSpPr>
            <a:spLocks/>
          </p:cNvSpPr>
          <p:nvPr/>
        </p:nvSpPr>
        <p:spPr bwMode="auto">
          <a:xfrm>
            <a:off x="6156176" y="484534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9"/>
          <p:cNvSpPr>
            <a:spLocks/>
          </p:cNvSpPr>
          <p:nvPr/>
        </p:nvSpPr>
        <p:spPr bwMode="auto">
          <a:xfrm>
            <a:off x="6156176" y="876647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0"/>
          <p:cNvSpPr>
            <a:spLocks/>
          </p:cNvSpPr>
          <p:nvPr/>
        </p:nvSpPr>
        <p:spPr bwMode="auto">
          <a:xfrm>
            <a:off x="1547664" y="484534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1"/>
          <p:cNvSpPr>
            <a:spLocks/>
          </p:cNvSpPr>
          <p:nvPr/>
        </p:nvSpPr>
        <p:spPr bwMode="auto">
          <a:xfrm>
            <a:off x="2411760" y="94009"/>
            <a:ext cx="4467474" cy="782638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342"/>
          <p:cNvSpPr>
            <a:spLocks/>
          </p:cNvSpPr>
          <p:nvPr/>
        </p:nvSpPr>
        <p:spPr bwMode="auto">
          <a:xfrm>
            <a:off x="2412137" y="876647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760" y="143159"/>
            <a:ext cx="448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МФЦ – центр притяжения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27687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мастер-классов</a:t>
            </a:r>
          </a:p>
          <a:p>
            <a:pPr algn="r"/>
            <a:r>
              <a:rPr lang="ru-RU" sz="32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выставок</a:t>
            </a:r>
          </a:p>
          <a:p>
            <a:pPr algn="r"/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Более </a:t>
            </a:r>
            <a:r>
              <a:rPr lang="ru-RU" sz="32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900</a:t>
            </a:r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посетителей</a:t>
            </a:r>
            <a:endParaRPr lang="ru-RU" sz="2400" b="1" spc="1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522324" y="700558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522324" y="1092671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07127" y="700558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971600" y="94008"/>
            <a:ext cx="7273782" cy="998661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971600" y="1092671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44624"/>
            <a:ext cx="605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в МФЦ района «Южное Медведково»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682" y="1121842"/>
            <a:ext cx="58326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компьютерной грамотности</a:t>
            </a:r>
            <a:endParaRPr lang="ru-RU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Documents and Settings\1\Local Settings\Temporary Internet Files\Content.Word\20150121_1021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089066" cy="3758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81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522324" y="700558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522324" y="1092671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07127" y="700558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971600" y="94008"/>
            <a:ext cx="7273782" cy="998661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971600" y="1092671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44624"/>
            <a:ext cx="605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в МФЦ района «Южное Медведково»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682" y="1121842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картин написанных нитью,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Махоткиной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Documents and Settings\1\Рабочий стол\Гайдарова Ю.А\ФОТО\Фото выставки\фото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967230"/>
            <a:ext cx="4752529" cy="292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53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522324" y="700558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522324" y="1092671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07127" y="700558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971600" y="94008"/>
            <a:ext cx="7273782" cy="998661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971600" y="1092671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44624"/>
            <a:ext cx="605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в МФЦ района «Южное Медведково»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3851" y="1121842"/>
            <a:ext cx="58326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МФЦ</a:t>
            </a:r>
            <a:endParaRPr lang="ru-RU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Documents and Settings\1\Рабочий стол\Гайдарова Ю.А\ФОТО\04.09.2014г. 3-х летие МФЦ\IMG_00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1" y="2636912"/>
            <a:ext cx="427661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1\Local Settings\Temporary Internet Files\Content.Word\IMG_00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28392" cy="437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04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522324" y="700558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522324" y="1092671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07127" y="700558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971600" y="94008"/>
            <a:ext cx="7273782" cy="998661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971600" y="1092671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44624"/>
            <a:ext cx="605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в МФЦ района «Южное Медведково»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682" y="1121842"/>
            <a:ext cx="58326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Флористическая выставка</a:t>
            </a:r>
            <a:endParaRPr lang="ru-RU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Documents and Settings\1\Рабочий стол\Гайдарова Ю.А\КДД\24.10.2014г\20141024_1056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97" y="1844823"/>
            <a:ext cx="5780405" cy="37514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://in.mos.ru/documents/10672704/13284907/20141024_105705%20%281%29.jpg?t=14141389291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7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522324" y="700558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522324" y="1092671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07127" y="700558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971600" y="94008"/>
            <a:ext cx="7273782" cy="998661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971600" y="1092671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44624"/>
            <a:ext cx="605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в МФЦ района «Южное Медведково»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9676" y="1092671"/>
            <a:ext cx="58326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на ВДНХ «Делимся улыбкой»</a:t>
            </a:r>
            <a:endParaRPr lang="ru-RU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Праздник МФЦ &quot;Делимся улыбкой&quot; на ВДНХ 13.09.14">
            <a:hlinkClick r:id="rId2" tooltip="&quot;Праздник МФЦ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40" y="1785351"/>
            <a:ext cx="318255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Праздник МФЦ &quot;Делимся улыбкой&quot; на ВДНХ 13.09.14">
            <a:hlinkClick r:id="rId4" tooltip="&quot;Праздник МФЦ 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10" y="1772817"/>
            <a:ext cx="337365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Documents and Settings\1\Рабочий стол\Гайдарова Ю.А\ФОТО\4ed492aafa4d9553f79a30b4fbc01c3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40" y="4317031"/>
            <a:ext cx="3182550" cy="212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Праздник МФЦ &quot;Делимся улыбкой&quot; на ВДНХ 13.09.14">
            <a:hlinkClick r:id="rId7" tooltip="&quot;Праздник МФЦ 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99" y="4293096"/>
            <a:ext cx="3373658" cy="2149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1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Video\Рабочий стол\посещения Мэра\Мэр Котловка\стенды\23.12.13\160х80_5-02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784"/>
            <a:ext cx="9144000" cy="4580063"/>
          </a:xfrm>
          <a:prstGeom prst="rect">
            <a:avLst/>
          </a:prstGeom>
          <a:noFill/>
        </p:spPr>
      </p:pic>
      <p:sp useBgFill="1">
        <p:nvSpPr>
          <p:cNvPr id="6" name="Прямоугольник 5"/>
          <p:cNvSpPr/>
          <p:nvPr/>
        </p:nvSpPr>
        <p:spPr>
          <a:xfrm>
            <a:off x="214281" y="428604"/>
            <a:ext cx="8786875" cy="49244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и развитие МФЦ на территории города Москвы</a:t>
            </a:r>
            <a:endParaRPr lang="ru-RU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40" y="332656"/>
            <a:ext cx="900115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338"/>
          <p:cNvSpPr>
            <a:spLocks/>
          </p:cNvSpPr>
          <p:nvPr/>
        </p:nvSpPr>
        <p:spPr bwMode="auto">
          <a:xfrm>
            <a:off x="6372200" y="1132606"/>
            <a:ext cx="2739625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339"/>
          <p:cNvSpPr>
            <a:spLocks/>
          </p:cNvSpPr>
          <p:nvPr/>
        </p:nvSpPr>
        <p:spPr bwMode="auto">
          <a:xfrm>
            <a:off x="6381662" y="1524719"/>
            <a:ext cx="1646722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340"/>
          <p:cNvSpPr>
            <a:spLocks/>
          </p:cNvSpPr>
          <p:nvPr/>
        </p:nvSpPr>
        <p:spPr bwMode="auto">
          <a:xfrm>
            <a:off x="35496" y="1132606"/>
            <a:ext cx="2736681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341"/>
          <p:cNvSpPr>
            <a:spLocks/>
          </p:cNvSpPr>
          <p:nvPr/>
        </p:nvSpPr>
        <p:spPr bwMode="auto">
          <a:xfrm>
            <a:off x="899592" y="283506"/>
            <a:ext cx="7561957" cy="1241212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342"/>
          <p:cNvSpPr>
            <a:spLocks/>
          </p:cNvSpPr>
          <p:nvPr/>
        </p:nvSpPr>
        <p:spPr bwMode="auto">
          <a:xfrm>
            <a:off x="1115616" y="1524719"/>
            <a:ext cx="1643776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07536" y="396309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и развитие МФЦ на территории города Москвы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7529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Адрес: </a:t>
            </a:r>
            <a:r>
              <a:rPr lang="ru-RU" dirty="0" err="1" smtClean="0"/>
              <a:t>ул.Полярная</a:t>
            </a:r>
            <a:r>
              <a:rPr lang="ru-RU" dirty="0" smtClean="0"/>
              <a:t> д.2</a:t>
            </a:r>
          </a:p>
          <a:p>
            <a:pPr marL="0" indent="0">
              <a:buNone/>
            </a:pPr>
            <a:r>
              <a:rPr lang="ru-RU" dirty="0" smtClean="0"/>
              <a:t>Площадь помещений</a:t>
            </a:r>
            <a:r>
              <a:rPr lang="ru-RU" smtClean="0"/>
              <a:t>: 1083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Функционирует с 13 февраля 2012года</a:t>
            </a:r>
            <a:endParaRPr lang="ru-RU" dirty="0"/>
          </a:p>
        </p:txBody>
      </p:sp>
      <p:sp>
        <p:nvSpPr>
          <p:cNvPr id="4" name="Freeform 338"/>
          <p:cNvSpPr>
            <a:spLocks/>
          </p:cNvSpPr>
          <p:nvPr/>
        </p:nvSpPr>
        <p:spPr bwMode="auto">
          <a:xfrm>
            <a:off x="6372200" y="674031"/>
            <a:ext cx="2739625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6381662" y="1066144"/>
            <a:ext cx="1646722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35496" y="674031"/>
            <a:ext cx="2736681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899592" y="283506"/>
            <a:ext cx="7561957" cy="782638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1115616" y="1066144"/>
            <a:ext cx="1643776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34011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МФЦ района «Южное Медведково»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Documents and Settings\1\Рабочий стол\image-14-01-14-05-4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56" y="1601045"/>
            <a:ext cx="5544428" cy="41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0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"/>
            <a:ext cx="9144000" cy="6849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228020"/>
            <a:ext cx="230425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 февраля 2014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4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956376" y="674031"/>
            <a:ext cx="1155449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956376" y="1124744"/>
            <a:ext cx="720080" cy="319811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35497" y="674031"/>
            <a:ext cx="122413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467544" y="188640"/>
            <a:ext cx="8208912" cy="93610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467545" y="1124744"/>
            <a:ext cx="792088" cy="322389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1663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Результаты МФЦ района «Южное Медведково» за 2014 год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5" y="1988840"/>
            <a:ext cx="424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оказанных услуг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71521" y="3356992"/>
            <a:ext cx="172819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232,0 тыс.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2506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ЦИФРА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03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" y="31902"/>
            <a:ext cx="2023412" cy="14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197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***</cp:lastModifiedBy>
  <cp:revision>80</cp:revision>
  <cp:lastPrinted>2015-02-05T09:50:12Z</cp:lastPrinted>
  <dcterms:created xsi:type="dcterms:W3CDTF">2013-12-20T10:21:15Z</dcterms:created>
  <dcterms:modified xsi:type="dcterms:W3CDTF">2015-02-09T09:57:49Z</dcterms:modified>
</cp:coreProperties>
</file>